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 Extra Bold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1673"/>
            <a:ext cx="5981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Проектная работа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00613"/>
            <a:ext cx="55635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По Истории Узбекистана 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766066"/>
            <a:ext cx="49505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на тему                 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531519"/>
            <a:ext cx="571511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"Государство Газневидов"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Подготовили ученики 7 "Б" класса: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15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Холмуродов Диёрбек, Пионт Алан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34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План проекта: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9186"/>
            <a:ext cx="5999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 Происхождение династии Газневидов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0330"/>
            <a:ext cx="5598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2. Культура и наука эпохи Газневидов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1474"/>
            <a:ext cx="4634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3. Правление Махмуда Газневи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52618"/>
            <a:ext cx="4978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4. Административное устройство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333762"/>
            <a:ext cx="5593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5. Культура и наука эпохи Газневидов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914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6. Заключение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2358092" y="2986445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2358092" y="3553420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358092" y="4120396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358092" y="4687372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358092" y="5277088"/>
            <a:ext cx="1486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578168"/>
            <a:ext cx="7672388" cy="1970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Происхождение династии Газневидов: Откуда они пришли?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2206" y="2864406"/>
            <a:ext cx="7672388" cy="235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Династия Газневидов возникла в X веке, в период ослабления центральной власти Аббасидского халифата. Её основателем был тюркский военачальник Алп-Тегин, служивший в армии Саманидов. Недовольный политикой Саманидов, он создал независимое государство в городе Газни (современный Афганистан), который стал первой столицей их империи. Газневиды расширили свое влияние на большую часть Персии и Индии, превратившись в мощную региональную державу.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863" y="5455325"/>
            <a:ext cx="525542" cy="525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2206" y="6191012"/>
            <a:ext cx="234719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Истоки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222206" y="6645473"/>
            <a:ext cx="2347198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Тюркское происхождение, служба Саманидам.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57" y="5455325"/>
            <a:ext cx="525542" cy="5255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84682" y="6191012"/>
            <a:ext cx="234731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Газни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8884682" y="6645473"/>
            <a:ext cx="2347317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Первая столица и центр власти.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933" y="5455325"/>
            <a:ext cx="525542" cy="5255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7277" y="6191012"/>
            <a:ext cx="234719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Военные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1547277" y="6645473"/>
            <a:ext cx="2347198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Армия - основа силы и расширения.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28543"/>
            <a:ext cx="131954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Правление Махмуда Газневи: Завоевания и расширение империи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2419588"/>
            <a:ext cx="131954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Махмуд Газневи правил с 998 по 1030 год. Он совершил 17 походов в Индию, которые укрепили его власть и принесли огромные богатства и славу. Газневидская империя, благодаря его завоеваниям, простиралась от Персии до Северной Индии, охватывая территории современных Афганистана, Пакистана и части Ирана.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7471" y="383917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Военные походы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7471" y="4364355"/>
            <a:ext cx="4064556" cy="2624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Махмуд Газневи совершил 17 походов в Индию, каждый из которых был направлен на расширение территории и установление контроля над богатыми индийскими княжествами. Эти походы стали важной частью его военной стратегии и принесли значительные трофеи.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89709" y="3839170"/>
            <a:ext cx="271533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Расширение границ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289709" y="4364355"/>
            <a:ext cx="4064556" cy="2952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Газневидская империя при Махмуде достигла своего максимального расширения, простираясь от Персии на западе до Северной Индии на востоке. Это включало в себя контроль над важными торговыми путями и стратегическими территориями, что способствовало экономическому и политическому влиянию империи.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861947" y="383917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Богатства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861947" y="4364355"/>
            <a:ext cx="4064556" cy="26241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Военные походы Махмуда Газневи принесли огромную добычу, включая золото, серебро и драгоценные камни. Эти богатства использовались для финансирования армии, строительства мечетей и поддержки искусства и науки, что сделало Газни одним из культурных центров своего времени.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4329" y="514826"/>
            <a:ext cx="7988141" cy="1032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Административное устройство: Как управлялось государство?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4329" y="1794748"/>
            <a:ext cx="7988141" cy="1320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Газневиды создали эффективную систему управления, сочетавшую в себе централизованный контроль и региональную автономию. Во главе государства стоял султан, обладавший неограниченной властью. Для эффективного управления обширной территорией была создана разветвленная бюрократическая система. Важную роль в государстве играла армия, обеспечивавшая безопасность границ и подавлявшая внутренние восстания.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772" y="3301484"/>
            <a:ext cx="825698" cy="9908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14817" y="3466624"/>
            <a:ext cx="206430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Султан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064329" y="3823692"/>
            <a:ext cx="691479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Глава государства, обладавший высшей политической и военной властью.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772" y="4292322"/>
            <a:ext cx="825698" cy="12157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14817" y="4457462"/>
            <a:ext cx="206430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Бюрократия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064329" y="4814530"/>
            <a:ext cx="691479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Разветвленный аппарат, отвечавший за сбор налогов, управление имуществом и обеспечение правопорядка.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6772" y="5508069"/>
            <a:ext cx="825698" cy="1215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914817" y="5673209"/>
            <a:ext cx="206430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Армия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064329" y="6030278"/>
            <a:ext cx="6914793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Основа военной мощи государства, состоявшая из профессиональных воинов и наемников.</a:t>
            </a:r>
            <a:endParaRPr lang="en-US" sz="13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6772" y="6723817"/>
            <a:ext cx="825698" cy="9908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914817" y="6888956"/>
            <a:ext cx="206430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Провинции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064329" y="7246025"/>
            <a:ext cx="6914793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Территориальные единицы, управляемые наместниками, назначаемыми султаном.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286" y="707946"/>
            <a:ext cx="7926229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Культура и наука эпохи Газневидов: Вклад в историю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5286" y="2056209"/>
            <a:ext cx="7926229" cy="83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Эпоха Газневидов – время расцвета культуры и науки. Развивались литература, искусство и архитектура. При дворе жили выдающиеся ученые и поэты, такие как Фирдоуси и Аль-Бируни. Были созданы библиотеки и медресе.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95286" y="3086695"/>
            <a:ext cx="3876199" cy="2687003"/>
          </a:xfrm>
          <a:prstGeom prst="roundRect">
            <a:avLst>
              <a:gd name="adj" fmla="val 272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76856" y="3268266"/>
            <a:ext cx="217479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Литература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76856" y="3644384"/>
            <a:ext cx="3513058" cy="1669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Фирдоуси и другие поэты внесли огромный вклад в развитие персидской поэзии, создавая эпические произведения, такие как "Шахнаме". Их творчество оказало влияние на последующие поколения поэтов и писателей.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0145435" y="3086695"/>
            <a:ext cx="3876199" cy="2687003"/>
          </a:xfrm>
          <a:prstGeom prst="roundRect">
            <a:avLst>
              <a:gd name="adj" fmla="val 272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7005" y="3268266"/>
            <a:ext cx="217479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Наука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27005" y="3644384"/>
            <a:ext cx="3513058" cy="194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Аль-Бируни и его открытия в области математики, астрономии и географии имели огромное значение для развития науки в регионе и за его пределами. Он проводил исследования в Индии, изучал культуру и научные достижения этой страны.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5286" y="5947648"/>
            <a:ext cx="7926229" cy="1574006"/>
          </a:xfrm>
          <a:prstGeom prst="roundRect">
            <a:avLst>
              <a:gd name="adj" fmla="val 46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76856" y="6129218"/>
            <a:ext cx="217479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Архитектура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76856" y="6505337"/>
            <a:ext cx="7563088" cy="83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Мечети и дворцы, построенные в эпоху Газневидов, отличались изысканным дизайном и высоким качеством исполнения. Они сочетали в себе элементы персидского и индийского стилей, создавая уникальные архитектурные ансамбли.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841" y="775335"/>
            <a:ext cx="12407860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Влияние на историю региона: Наследие Газневидов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4841" y="1704856"/>
            <a:ext cx="13360718" cy="145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Газневиды оказали значительное влияние на историю Центральной Азии и Индии, оставив заметный след в культуре, политике и религии региона. Они распространили ислам и персидскую культуру, способствуя культурному обмену и синтезу. Их завоевания привели к политическим и социальным изменениям, формированию новых государств и перераспределению власти. Наследие Газневидов ощущается и сегодня в архитектуре, литературе и традициях народов Центральной Азии и Индии. Они также оказали влияние на развитие торговли и экономики региона, установив новые торговые пути и укрепив экономические связи между различными областями.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740" y="3358991"/>
            <a:ext cx="2204442" cy="13349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30729" y="4018121"/>
            <a:ext cx="8846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58514" y="3685342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Культура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8514" y="4077533"/>
            <a:ext cx="7992428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Развитие персидской литературы и искусства, распространение новых архитектурных стилей.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22426" y="4707017"/>
            <a:ext cx="8827889" cy="11430"/>
          </a:xfrm>
          <a:prstGeom prst="roundRect">
            <a:avLst>
              <a:gd name="adj" fmla="val 666502"/>
            </a:avLst>
          </a:prstGeom>
          <a:solidFill>
            <a:srgbClr val="BDB8DF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59" y="4739164"/>
            <a:ext cx="4409003" cy="13349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09536" y="5225296"/>
            <a:ext cx="130612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60795" y="4920496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Религия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60795" y="5312688"/>
            <a:ext cx="7453432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Укрепление позиций ислама в Центральной Азии и Индии, распространение исламской культуры и образования.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6224707" y="6087189"/>
            <a:ext cx="7725608" cy="11430"/>
          </a:xfrm>
          <a:prstGeom prst="roundRect">
            <a:avLst>
              <a:gd name="adj" fmla="val 666502"/>
            </a:avLst>
          </a:prstGeom>
          <a:solidFill>
            <a:srgbClr val="BDB8D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9" y="6119336"/>
            <a:ext cx="6613446" cy="133492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10251" y="6605468"/>
            <a:ext cx="129064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62957" y="6300668"/>
            <a:ext cx="226718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Политика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462957" y="6692860"/>
            <a:ext cx="6351270" cy="580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Создание централизованного государства, влияние на политическую карту региона, установление новых правил и законов.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96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073" y="2681526"/>
            <a:ext cx="9913739" cy="52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Газневиды и Узбекистан: Связи и отношения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5073" y="3454598"/>
            <a:ext cx="13460254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Территория современного Узбекистана входила в состав Газневидской империи, что делало регион важным центром торговли и культуры. Газневиды контролировали ключевые торговые пути, пролегавшие через территорию Узбекистана, включая Великий шелковый путь. Это способствовало экономическому процветанию региона и укреплению связей между Востоком и Западом. Узбекские ученые и деятели культуры активно сотрудничали с Газневидами, обмениваясь знаниями и опытом. Этот период характеризуется тесными связями и плодотворным культурным обменом, оказавшим значительное влияние на развитие науки и искусства в Центральной Азии.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7303770" y="4712256"/>
            <a:ext cx="22860" cy="2925366"/>
          </a:xfrm>
          <a:prstGeom prst="roundRect">
            <a:avLst>
              <a:gd name="adj" fmla="val 307147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564928" y="5076825"/>
            <a:ext cx="585073" cy="22860"/>
          </a:xfrm>
          <a:prstGeom prst="roundRect">
            <a:avLst>
              <a:gd name="adj" fmla="val 307147"/>
            </a:avLst>
          </a:prstGeom>
          <a:solidFill>
            <a:srgbClr val="BDB8DF"/>
          </a:solidFill>
          <a:ln/>
        </p:spPr>
      </p:sp>
      <p:sp>
        <p:nvSpPr>
          <p:cNvPr id="7" name="Shape 4"/>
          <p:cNvSpPr/>
          <p:nvPr/>
        </p:nvSpPr>
        <p:spPr>
          <a:xfrm>
            <a:off x="7127141" y="4900255"/>
            <a:ext cx="376118" cy="37611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66325" y="4962882"/>
            <a:ext cx="9775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306133" y="4879419"/>
            <a:ext cx="208966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Торговля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5073" y="5240774"/>
            <a:ext cx="581072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Контроль путей.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480399" y="5912644"/>
            <a:ext cx="585073" cy="22860"/>
          </a:xfrm>
          <a:prstGeom prst="roundRect">
            <a:avLst>
              <a:gd name="adj" fmla="val 307147"/>
            </a:avLst>
          </a:prstGeom>
          <a:solidFill>
            <a:srgbClr val="BDB8DF"/>
          </a:solidFill>
          <a:ln/>
        </p:spPr>
      </p:sp>
      <p:sp>
        <p:nvSpPr>
          <p:cNvPr id="12" name="Shape 9"/>
          <p:cNvSpPr/>
          <p:nvPr/>
        </p:nvSpPr>
        <p:spPr>
          <a:xfrm>
            <a:off x="7127141" y="5736074"/>
            <a:ext cx="376118" cy="37611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42989" y="5798701"/>
            <a:ext cx="144423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234601" y="5715238"/>
            <a:ext cx="208966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Культура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234601" y="6076593"/>
            <a:ext cx="581072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Обмен идеями.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564928" y="6664881"/>
            <a:ext cx="585073" cy="22860"/>
          </a:xfrm>
          <a:prstGeom prst="roundRect">
            <a:avLst>
              <a:gd name="adj" fmla="val 307147"/>
            </a:avLst>
          </a:prstGeom>
          <a:solidFill>
            <a:srgbClr val="BDB8DF"/>
          </a:solidFill>
          <a:ln/>
        </p:spPr>
      </p:sp>
      <p:sp>
        <p:nvSpPr>
          <p:cNvPr id="17" name="Shape 14"/>
          <p:cNvSpPr/>
          <p:nvPr/>
        </p:nvSpPr>
        <p:spPr>
          <a:xfrm>
            <a:off x="7127141" y="6488311"/>
            <a:ext cx="376118" cy="376118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43822" y="6550938"/>
            <a:ext cx="14263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4306133" y="6467475"/>
            <a:ext cx="208966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Наука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85073" y="6828830"/>
            <a:ext cx="581072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Сотрудничество ученых.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0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Ключевые выводы: Что мы узнали о Газневидах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83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Газневиды – могущественная династия, создавшая огромную империю. Они внесли вклад в культуру и науку. Их завоевания повлияли на историю региона. Газневиды оставили яркий след в истории Узбекистана и Центральной Азии.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504" y="4965263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Империя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37067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Мощь и влияние.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8802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42629" y="4965263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880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Культура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370671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Расцвет науки и искусства.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155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52143" y="6300549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История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70595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Наследие Газневидов.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2025-02-17T17:55:00Z</dcterms:created>
  <dcterms:modified xsi:type="dcterms:W3CDTF">2025-02-17T17:55:00Z</dcterms:modified>
</cp:coreProperties>
</file>